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58" r:id="rId4"/>
    <p:sldId id="259" r:id="rId5"/>
    <p:sldId id="261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57" d="100"/>
          <a:sy n="57" d="100"/>
        </p:scale>
        <p:origin x="62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79814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142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711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742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656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210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989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194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523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947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4855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194990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1705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6358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4727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1455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163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838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  <p:sldLayoutId id="2147483711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.uk/search?hl&amp;q=elephant+toothpaste+recipe+with+vinegar+and+baking+soda#kpvalbx=_XDYHZJDZNMbZgQa2-baoCg_46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3476" y="2226833"/>
            <a:ext cx="7766936" cy="957431"/>
          </a:xfrm>
        </p:spPr>
        <p:txBody>
          <a:bodyPr>
            <a:normAutofit fontScale="90000"/>
          </a:bodyPr>
          <a:lstStyle/>
          <a:p>
            <a:r>
              <a:rPr lang="en-GB" u="sng" dirty="0" smtClean="0">
                <a:solidFill>
                  <a:schemeClr val="tx1"/>
                </a:solidFill>
              </a:rPr>
              <a:t>Elephant toothpaste</a:t>
            </a:r>
            <a:endParaRPr lang="en-GB" u="sng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3476" y="3184264"/>
            <a:ext cx="7766936" cy="589080"/>
          </a:xfrm>
        </p:spPr>
        <p:txBody>
          <a:bodyPr/>
          <a:lstStyle/>
          <a:p>
            <a:r>
              <a:rPr lang="en-GB" u="sng" dirty="0" smtClean="0"/>
              <a:t>By Jean &amp; SAFIYAH</a:t>
            </a:r>
            <a:endParaRPr lang="en-GB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1330882" y="4638669"/>
            <a:ext cx="98668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This is going to be the best experiment of your life!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2810967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1734" y="261478"/>
            <a:ext cx="9556912" cy="1320800"/>
          </a:xfrm>
        </p:spPr>
        <p:txBody>
          <a:bodyPr>
            <a:noAutofit/>
          </a:bodyPr>
          <a:lstStyle/>
          <a:p>
            <a:r>
              <a:rPr lang="en-GB" sz="3200" dirty="0" smtClean="0"/>
              <a:t>What you need to create Elephant Toothpaste?</a:t>
            </a:r>
            <a:br>
              <a:rPr lang="en-GB" sz="3200" dirty="0" smtClean="0"/>
            </a:b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54977" y="409694"/>
            <a:ext cx="11288997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>
                <a:solidFill>
                  <a:schemeClr val="accent1">
                    <a:lumMod val="60000"/>
                    <a:lumOff val="40000"/>
                  </a:schemeClr>
                </a:solidFill>
                <a:ea typeface="+mj-ea"/>
                <a:cs typeface="+mj-cs"/>
              </a:rPr>
              <a:t>Apparatus:</a:t>
            </a:r>
            <a:endParaRPr lang="en-GB" sz="3200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 smtClean="0"/>
              <a:t>Empty plastic or glass container</a:t>
            </a:r>
          </a:p>
        </p:txBody>
      </p:sp>
      <p:sp>
        <p:nvSpPr>
          <p:cNvPr id="4" name="Rectangle 3"/>
          <p:cNvSpPr/>
          <p:nvPr/>
        </p:nvSpPr>
        <p:spPr>
          <a:xfrm>
            <a:off x="5917549" y="1074634"/>
            <a:ext cx="6567854" cy="3005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en-GB" sz="4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Materials:</a:t>
            </a:r>
            <a:endParaRPr lang="en-GB" sz="32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  <a:buFont typeface="Arial" panose="020B0604020202020204" pitchFamily="34" charset="0"/>
              <a:buChar char="•"/>
            </a:pPr>
            <a:r>
              <a:rPr lang="en-GB" sz="2800" dirty="0" smtClean="0"/>
              <a:t>Bicarbonate of soda</a:t>
            </a:r>
            <a:endParaRPr lang="en-GB" sz="2800" dirty="0"/>
          </a:p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  <a:buFont typeface="Arial" panose="020B0604020202020204" pitchFamily="34" charset="0"/>
              <a:buChar char="•"/>
            </a:pPr>
            <a:r>
              <a:rPr lang="en-GB" sz="2800" dirty="0"/>
              <a:t>Food colouring </a:t>
            </a:r>
            <a:r>
              <a:rPr lang="en-GB" sz="2800" dirty="0" smtClean="0"/>
              <a:t>(e.g. green</a:t>
            </a:r>
            <a:r>
              <a:rPr lang="en-GB" sz="2800" dirty="0"/>
              <a:t>, blue, </a:t>
            </a:r>
            <a:r>
              <a:rPr lang="en-GB" sz="2800" dirty="0" smtClean="0"/>
              <a:t>red)</a:t>
            </a:r>
            <a:endParaRPr lang="en-GB" sz="2800" dirty="0"/>
          </a:p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  <a:buFont typeface="Arial" panose="020B0604020202020204" pitchFamily="34" charset="0"/>
              <a:buChar char="•"/>
            </a:pPr>
            <a:r>
              <a:rPr lang="en-GB" sz="2800" dirty="0"/>
              <a:t>Vinegar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  <a:buFont typeface="Arial" panose="020B0604020202020204" pitchFamily="34" charset="0"/>
              <a:buChar char="•"/>
            </a:pPr>
            <a:r>
              <a:rPr lang="en-GB" sz="2800" dirty="0" smtClean="0"/>
              <a:t>Liquid </a:t>
            </a:r>
            <a:r>
              <a:rPr lang="en-GB" sz="2800" dirty="0"/>
              <a:t>soap</a:t>
            </a:r>
          </a:p>
        </p:txBody>
      </p:sp>
    </p:spTree>
    <p:extLst>
      <p:ext uri="{BB962C8B-B14F-4D97-AF65-F5344CB8AC3E}">
        <p14:creationId xmlns:p14="http://schemas.microsoft.com/office/powerpoint/2010/main" val="299641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Method: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2670" y="2550160"/>
            <a:ext cx="10983144" cy="3880773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3200" dirty="0"/>
              <a:t>Combine the vinegar, water, </a:t>
            </a:r>
            <a:r>
              <a:rPr lang="en-US" sz="3200" dirty="0" smtClean="0"/>
              <a:t>liquid </a:t>
            </a:r>
            <a:r>
              <a:rPr lang="en-US" sz="3200" dirty="0"/>
              <a:t>soap and 2 drops of food </a:t>
            </a:r>
            <a:r>
              <a:rPr lang="en-US" sz="3200" dirty="0" err="1" smtClean="0"/>
              <a:t>colouring</a:t>
            </a:r>
            <a:r>
              <a:rPr lang="en-US" sz="3200" dirty="0" smtClean="0"/>
              <a:t> </a:t>
            </a:r>
            <a:r>
              <a:rPr lang="en-US" sz="3200" dirty="0" smtClean="0"/>
              <a:t>in </a:t>
            </a:r>
            <a:r>
              <a:rPr lang="en-US" sz="3200" dirty="0"/>
              <a:t>the </a:t>
            </a:r>
            <a:r>
              <a:rPr lang="en-US" sz="3200" dirty="0" smtClean="0"/>
              <a:t>container.</a:t>
            </a:r>
            <a:endParaRPr lang="en-US" sz="3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3200" dirty="0"/>
              <a:t>Use a spoon to mix the </a:t>
            </a:r>
            <a:r>
              <a:rPr lang="en-US" sz="3200" dirty="0" smtClean="0"/>
              <a:t>bicarbonate of soda slurry </a:t>
            </a:r>
            <a:r>
              <a:rPr lang="en-US" sz="3200" dirty="0"/>
              <a:t>until it is all a liquid.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dirty="0" smtClean="0"/>
              <a:t>Pour </a:t>
            </a:r>
            <a:r>
              <a:rPr lang="en-US" sz="3200" dirty="0"/>
              <a:t>the </a:t>
            </a:r>
            <a:r>
              <a:rPr lang="en-US" sz="3200" dirty="0" smtClean="0"/>
              <a:t>bicarbonate of </a:t>
            </a:r>
            <a:r>
              <a:rPr lang="en-US" sz="3200" dirty="0"/>
              <a:t>soda slurry into the </a:t>
            </a:r>
            <a:r>
              <a:rPr lang="en-US" sz="3200" dirty="0" smtClean="0"/>
              <a:t>container</a:t>
            </a:r>
            <a:r>
              <a:rPr lang="en-US" sz="3200" dirty="0" smtClean="0"/>
              <a:t>.</a:t>
            </a:r>
            <a:endParaRPr lang="en-US" sz="3200" dirty="0" smtClean="0"/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endParaRPr lang="en-US" dirty="0" smtClean="0"/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950511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8" y="0"/>
            <a:ext cx="10396882" cy="1151965"/>
          </a:xfrm>
        </p:spPr>
        <p:txBody>
          <a:bodyPr/>
          <a:lstStyle/>
          <a:p>
            <a:r>
              <a:rPr lang="en-GB" u="sng" dirty="0" smtClean="0"/>
              <a:t>Prediction: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3"/>
          </p:nvPr>
        </p:nvSpPr>
        <p:spPr>
          <a:xfrm>
            <a:off x="245639" y="2428312"/>
            <a:ext cx="10846900" cy="4943393"/>
          </a:xfrm>
        </p:spPr>
        <p:txBody>
          <a:bodyPr/>
          <a:lstStyle/>
          <a:p>
            <a:r>
              <a:rPr lang="en-GB" sz="3200" dirty="0" smtClean="0"/>
              <a:t>What do you think will happen when we add the </a:t>
            </a:r>
            <a:r>
              <a:rPr lang="en-GB" sz="3200" dirty="0" smtClean="0"/>
              <a:t>bicarbonate of soda?</a:t>
            </a:r>
          </a:p>
          <a:p>
            <a:pPr marL="0" indent="0">
              <a:buNone/>
            </a:pPr>
            <a:endParaRPr lang="en-GB" sz="3200" dirty="0" smtClean="0"/>
          </a:p>
          <a:p>
            <a:r>
              <a:rPr lang="en-US" sz="3200" dirty="0" smtClean="0"/>
              <a:t>Why?</a:t>
            </a:r>
            <a:endParaRPr lang="en-GB" sz="3200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6078" y="1990163"/>
            <a:ext cx="3663389" cy="3663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72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-85219" y="0"/>
            <a:ext cx="6469211" cy="43989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9352" y="0"/>
            <a:ext cx="5829300" cy="42195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4219575"/>
            <a:ext cx="4410635" cy="34402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3065" y="4219575"/>
            <a:ext cx="2637907" cy="2637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740972" y="4487150"/>
            <a:ext cx="53442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6"/>
              </a:rPr>
              <a:t>https://www.google.co.uk/search?hl&amp;q=elephant+toothpaste+recipe+with+vinegar+and+baking+soda#kpvalbx=_XDYHZJDZNMbZgQa2-baoCg_46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1226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439" y="0"/>
            <a:ext cx="10396882" cy="1151965"/>
          </a:xfrm>
        </p:spPr>
        <p:txBody>
          <a:bodyPr/>
          <a:lstStyle/>
          <a:p>
            <a:r>
              <a:rPr lang="en-GB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Conclusion:</a:t>
            </a:r>
            <a:endParaRPr lang="en-GB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87368" y="1477480"/>
            <a:ext cx="11317443" cy="3592062"/>
          </a:xfrm>
        </p:spPr>
        <p:txBody>
          <a:bodyPr>
            <a:noAutofit/>
          </a:bodyPr>
          <a:lstStyle/>
          <a:p>
            <a:r>
              <a:rPr lang="en-US" sz="2800" b="1" dirty="0" smtClean="0"/>
              <a:t>A </a:t>
            </a:r>
            <a:r>
              <a:rPr lang="en-US" sz="2800" b="1" dirty="0"/>
              <a:t>chemical reaction between vinegar and </a:t>
            </a:r>
            <a:r>
              <a:rPr lang="en-US" sz="2800" b="1" dirty="0" smtClean="0"/>
              <a:t>the </a:t>
            </a:r>
            <a:r>
              <a:rPr lang="en-US" sz="2800" b="1" dirty="0" smtClean="0"/>
              <a:t>bicarbonate of </a:t>
            </a:r>
            <a:r>
              <a:rPr lang="en-US" sz="2800" b="1" dirty="0" smtClean="0"/>
              <a:t>soda </a:t>
            </a:r>
            <a:r>
              <a:rPr lang="en-US" sz="2800" b="1" dirty="0"/>
              <a:t>creates a gas called carbon dioxide. </a:t>
            </a:r>
            <a:endParaRPr lang="en-US" sz="2800" b="1" dirty="0" smtClean="0"/>
          </a:p>
          <a:p>
            <a:r>
              <a:rPr lang="en-US" sz="2800" b="1" dirty="0" smtClean="0"/>
              <a:t>Carbon </a:t>
            </a:r>
            <a:r>
              <a:rPr lang="en-US" sz="2800" b="1" dirty="0"/>
              <a:t>dioxide is the same type of gas used to make the carbonation in </a:t>
            </a:r>
            <a:r>
              <a:rPr lang="en-US" sz="2800" b="1" dirty="0" smtClean="0"/>
              <a:t>fizzy drinks</a:t>
            </a:r>
            <a:r>
              <a:rPr lang="en-US" sz="2800" b="1" dirty="0" smtClean="0"/>
              <a:t>. </a:t>
            </a:r>
          </a:p>
          <a:p>
            <a:r>
              <a:rPr lang="en-US" sz="2800" b="1" dirty="0" smtClean="0"/>
              <a:t>What </a:t>
            </a:r>
            <a:r>
              <a:rPr lang="en-US" sz="2800" b="1" dirty="0"/>
              <a:t>happens if you shake up a </a:t>
            </a:r>
            <a:r>
              <a:rPr lang="en-US" sz="2800" b="1" dirty="0" smtClean="0"/>
              <a:t>fizzy drink</a:t>
            </a:r>
            <a:r>
              <a:rPr lang="en-US" sz="2800" b="1" dirty="0" smtClean="0"/>
              <a:t>? </a:t>
            </a:r>
            <a:endParaRPr lang="en-US" sz="2800" b="1" dirty="0" smtClean="0"/>
          </a:p>
          <a:p>
            <a:r>
              <a:rPr lang="en-US" sz="2800" b="1" dirty="0" smtClean="0"/>
              <a:t>The </a:t>
            </a:r>
            <a:r>
              <a:rPr lang="en-US" sz="2800" b="1" dirty="0"/>
              <a:t>gas gets very excited and tries to spread out. </a:t>
            </a:r>
            <a:endParaRPr lang="en-US" sz="2800" b="1" dirty="0" smtClean="0"/>
          </a:p>
          <a:p>
            <a:r>
              <a:rPr lang="en-US" sz="2800" b="1" dirty="0" smtClean="0"/>
              <a:t>There </a:t>
            </a:r>
            <a:r>
              <a:rPr lang="en-US" sz="2800" b="1" dirty="0"/>
              <a:t>is not enough room in the bottle for the gas to spread out so it leaves through the opening very quickly, causing an eruption!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49107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8361" y="502023"/>
            <a:ext cx="10686460" cy="13208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Thank you for watching our science experiment!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-613583" y="2085285"/>
            <a:ext cx="8596668" cy="3880773"/>
          </a:xfrm>
        </p:spPr>
        <p:txBody>
          <a:bodyPr>
            <a:normAutofit/>
          </a:bodyPr>
          <a:lstStyle/>
          <a:p>
            <a:pPr marL="3200400" lvl="7" indent="0">
              <a:buNone/>
            </a:pPr>
            <a:r>
              <a:rPr lang="en-GB" sz="3600" dirty="0" smtClean="0"/>
              <a:t>We hope you enjoyed it. 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8577" y="1649955"/>
            <a:ext cx="3438525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479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189</TotalTime>
  <Words>220</Words>
  <Application>Microsoft Office PowerPoint</Application>
  <PresentationFormat>Widescreen</PresentationFormat>
  <Paragraphs>38</Paragraphs>
  <Slides>7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Impact</vt:lpstr>
      <vt:lpstr>Wingdings</vt:lpstr>
      <vt:lpstr>Main Event</vt:lpstr>
      <vt:lpstr>Elephant toothpaste</vt:lpstr>
      <vt:lpstr>What you need to create Elephant Toothpaste? </vt:lpstr>
      <vt:lpstr>Method:</vt:lpstr>
      <vt:lpstr>Prediction: </vt:lpstr>
      <vt:lpstr>PowerPoint Presentation</vt:lpstr>
      <vt:lpstr>Conclusion:</vt:lpstr>
      <vt:lpstr>Thank you for watching our science experiment!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Elephant toothpaste</dc:title>
  <dc:creator>Class 6J</dc:creator>
  <cp:lastModifiedBy>jchilds1.302</cp:lastModifiedBy>
  <cp:revision>25</cp:revision>
  <dcterms:created xsi:type="dcterms:W3CDTF">2023-02-08T12:46:20Z</dcterms:created>
  <dcterms:modified xsi:type="dcterms:W3CDTF">2023-03-09T20:46:57Z</dcterms:modified>
</cp:coreProperties>
</file>