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1" r:id="rId6"/>
    <p:sldId id="264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57" d="100"/>
          <a:sy n="57" d="100"/>
        </p:scale>
        <p:origin x="62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590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40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007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5211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502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4852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6841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878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61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840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56057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0794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713839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9240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1298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6630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02526-F8AC-470A-8C12-A0B9B157392D}" type="datetimeFigureOut">
              <a:rPr lang="en-GB" smtClean="0"/>
              <a:t>09/03/2023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F4CD1F2-48B6-4263-BA05-41428CB0DF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5893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.uk/search?hl&amp;q=elephant+toothpaste+recipe+with+vinegar+and+baking+soda#kpvalbx=_XDYHZJDZNMbZgQa2-baoCg_46" TargetMode="Externa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3476" y="2226833"/>
            <a:ext cx="7766936" cy="957431"/>
          </a:xfrm>
        </p:spPr>
        <p:txBody>
          <a:bodyPr/>
          <a:lstStyle/>
          <a:p>
            <a:r>
              <a:rPr lang="en-GB" u="sng" dirty="0" smtClean="0"/>
              <a:t>Elephant toothpaste</a:t>
            </a:r>
            <a:endParaRPr lang="en-GB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3476" y="3184264"/>
            <a:ext cx="7766936" cy="589080"/>
          </a:xfrm>
        </p:spPr>
        <p:txBody>
          <a:bodyPr/>
          <a:lstStyle/>
          <a:p>
            <a:r>
              <a:rPr lang="en-GB" u="sng" dirty="0" smtClean="0"/>
              <a:t>By </a:t>
            </a:r>
            <a:r>
              <a:rPr lang="en-GB" u="sng" dirty="0" err="1" smtClean="0"/>
              <a:t>Yeva</a:t>
            </a:r>
            <a:r>
              <a:rPr lang="en-GB" u="sng" dirty="0"/>
              <a:t> </a:t>
            </a:r>
            <a:r>
              <a:rPr lang="en-GB" u="sng" dirty="0" smtClean="0"/>
              <a:t>&amp; Maxwell</a:t>
            </a:r>
            <a:endParaRPr lang="en-GB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1330882" y="4638669"/>
            <a:ext cx="98668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 smtClean="0"/>
              <a:t>This is going to be the best experiment of your life!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2810967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1734" y="261478"/>
            <a:ext cx="9556912" cy="1320800"/>
          </a:xfrm>
        </p:spPr>
        <p:txBody>
          <a:bodyPr>
            <a:noAutofit/>
          </a:bodyPr>
          <a:lstStyle/>
          <a:p>
            <a:r>
              <a:rPr lang="en-GB" sz="3200" dirty="0" smtClean="0"/>
              <a:t>What you need to create Elephant Toothpaste?</a:t>
            </a:r>
            <a:br>
              <a:rPr lang="en-GB" sz="3200" dirty="0" smtClean="0"/>
            </a:b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72" y="1582278"/>
            <a:ext cx="11288997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 smtClean="0">
                <a:solidFill>
                  <a:srgbClr val="90C226"/>
                </a:solidFill>
                <a:ea typeface="+mj-ea"/>
                <a:cs typeface="+mj-cs"/>
              </a:rPr>
              <a:t>Apparatus:</a:t>
            </a:r>
            <a:endParaRPr lang="en-GB" sz="32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 smtClean="0"/>
              <a:t>Empty plastic or glass container</a:t>
            </a:r>
          </a:p>
        </p:txBody>
      </p:sp>
      <p:sp>
        <p:nvSpPr>
          <p:cNvPr id="4" name="Rectangle 3"/>
          <p:cNvSpPr/>
          <p:nvPr/>
        </p:nvSpPr>
        <p:spPr>
          <a:xfrm>
            <a:off x="254977" y="3294922"/>
            <a:ext cx="6567854" cy="30059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spcBef>
                <a:spcPts val="1000"/>
              </a:spcBef>
              <a:buClr>
                <a:srgbClr val="90C226"/>
              </a:buClr>
              <a:buSzPct val="80000"/>
            </a:pPr>
            <a:r>
              <a:rPr lang="en-GB" sz="4400" dirty="0" smtClean="0">
                <a:solidFill>
                  <a:srgbClr val="90C226"/>
                </a:solidFill>
              </a:rPr>
              <a:t>Materials:</a:t>
            </a:r>
            <a:endParaRPr lang="en-GB" sz="3200" dirty="0">
              <a:solidFill>
                <a:prstClr val="white">
                  <a:lumMod val="75000"/>
                  <a:lumOff val="25000"/>
                </a:prstClr>
              </a:solidFill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prstClr val="white">
                    <a:lumMod val="75000"/>
                    <a:lumOff val="25000"/>
                  </a:prstClr>
                </a:solidFill>
              </a:rPr>
              <a:t>Bicarbonate of soda</a:t>
            </a:r>
            <a:endParaRPr lang="en-GB" sz="2800" dirty="0">
              <a:solidFill>
                <a:prstClr val="white">
                  <a:lumMod val="75000"/>
                  <a:lumOff val="25000"/>
                </a:prstClr>
              </a:solidFill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white">
                    <a:lumMod val="75000"/>
                    <a:lumOff val="25000"/>
                  </a:prstClr>
                </a:solidFill>
              </a:rPr>
              <a:t>Food colouring </a:t>
            </a:r>
            <a:r>
              <a:rPr lang="en-GB" sz="2800" dirty="0" smtClean="0">
                <a:solidFill>
                  <a:prstClr val="white">
                    <a:lumMod val="75000"/>
                    <a:lumOff val="25000"/>
                  </a:prstClr>
                </a:solidFill>
              </a:rPr>
              <a:t>(e.g. green</a:t>
            </a:r>
            <a:r>
              <a:rPr lang="en-GB" sz="2800" dirty="0">
                <a:solidFill>
                  <a:prstClr val="white">
                    <a:lumMod val="75000"/>
                    <a:lumOff val="25000"/>
                  </a:prstClr>
                </a:solidFill>
              </a:rPr>
              <a:t>, blue, </a:t>
            </a:r>
            <a:r>
              <a:rPr lang="en-GB" sz="2800" dirty="0" smtClean="0">
                <a:solidFill>
                  <a:prstClr val="white">
                    <a:lumMod val="75000"/>
                    <a:lumOff val="25000"/>
                  </a:prstClr>
                </a:solidFill>
              </a:rPr>
              <a:t>red)</a:t>
            </a:r>
            <a:endParaRPr lang="en-GB" sz="2800" dirty="0">
              <a:solidFill>
                <a:prstClr val="white">
                  <a:lumMod val="75000"/>
                  <a:lumOff val="25000"/>
                </a:prstClr>
              </a:solidFill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prstClr val="white">
                    <a:lumMod val="75000"/>
                    <a:lumOff val="25000"/>
                  </a:prstClr>
                </a:solidFill>
              </a:rPr>
              <a:t>Vinegar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90C226"/>
              </a:buClr>
              <a:buSzPct val="80000"/>
              <a:buFont typeface="Arial" panose="020B0604020202020204" pitchFamily="34" charset="0"/>
              <a:buChar char="•"/>
            </a:pPr>
            <a:r>
              <a:rPr lang="en-GB" sz="2800" dirty="0" smtClean="0">
                <a:solidFill>
                  <a:prstClr val="white">
                    <a:lumMod val="75000"/>
                    <a:lumOff val="25000"/>
                  </a:prstClr>
                </a:solidFill>
              </a:rPr>
              <a:t>Liquid </a:t>
            </a:r>
            <a:r>
              <a:rPr lang="en-GB" sz="2800" dirty="0">
                <a:solidFill>
                  <a:prstClr val="white">
                    <a:lumMod val="75000"/>
                    <a:lumOff val="25000"/>
                  </a:prstClr>
                </a:solidFill>
              </a:rPr>
              <a:t>soap</a:t>
            </a:r>
          </a:p>
        </p:txBody>
      </p:sp>
    </p:spTree>
    <p:extLst>
      <p:ext uri="{BB962C8B-B14F-4D97-AF65-F5344CB8AC3E}">
        <p14:creationId xmlns:p14="http://schemas.microsoft.com/office/powerpoint/2010/main" val="2996411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Method:</a:t>
            </a:r>
            <a:endParaRPr lang="en-GB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6518" y="1270000"/>
            <a:ext cx="10983144" cy="388077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3200" dirty="0"/>
              <a:t>Combine the vinegar, water, </a:t>
            </a:r>
            <a:r>
              <a:rPr lang="en-US" sz="3200" dirty="0" smtClean="0"/>
              <a:t>liquid </a:t>
            </a:r>
            <a:r>
              <a:rPr lang="en-US" sz="3200" dirty="0"/>
              <a:t>soap and 2 drops of food </a:t>
            </a:r>
            <a:r>
              <a:rPr lang="en-US" sz="3200" dirty="0" err="1" smtClean="0"/>
              <a:t>colouring</a:t>
            </a:r>
            <a:r>
              <a:rPr lang="en-US" sz="3200" dirty="0" smtClean="0"/>
              <a:t> </a:t>
            </a:r>
            <a:r>
              <a:rPr lang="en-US" sz="3200" dirty="0" smtClean="0"/>
              <a:t>in </a:t>
            </a:r>
            <a:r>
              <a:rPr lang="en-US" sz="3200" dirty="0"/>
              <a:t>the </a:t>
            </a:r>
            <a:r>
              <a:rPr lang="en-US" sz="3200" dirty="0" smtClean="0"/>
              <a:t>container.</a:t>
            </a:r>
            <a:endParaRPr lang="en-US" sz="3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/>
              <a:t>Use a spoon to mix the </a:t>
            </a:r>
            <a:r>
              <a:rPr lang="en-US" sz="3200" dirty="0" smtClean="0"/>
              <a:t>bicarbonate of </a:t>
            </a:r>
            <a:r>
              <a:rPr lang="en-US" sz="3200" dirty="0"/>
              <a:t>soda slurry until it is all a liquid.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dirty="0" smtClean="0"/>
              <a:t>Pour </a:t>
            </a:r>
            <a:r>
              <a:rPr lang="en-US" sz="3200" dirty="0"/>
              <a:t>the </a:t>
            </a:r>
            <a:r>
              <a:rPr lang="en-US" sz="3200" dirty="0" smtClean="0"/>
              <a:t>bicarbonate of </a:t>
            </a:r>
            <a:r>
              <a:rPr lang="en-US" sz="3200" dirty="0"/>
              <a:t>soda slurry into the </a:t>
            </a:r>
            <a:r>
              <a:rPr lang="en-US" sz="3200" dirty="0" smtClean="0"/>
              <a:t>container.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US" dirty="0" smtClean="0"/>
          </a:p>
          <a:p>
            <a:pPr>
              <a:buFont typeface="Wingdings" panose="05000000000000000000" pitchFamily="2" charset="2"/>
              <a:buChar char="Ø"/>
            </a:pPr>
            <a:endParaRPr lang="en-US" dirty="0"/>
          </a:p>
          <a:p>
            <a:pPr>
              <a:buFont typeface="Wingdings" panose="05000000000000000000" pitchFamily="2" charset="2"/>
              <a:buChar char="Ø"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9505113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 smtClean="0"/>
              <a:t>Prediction:</a:t>
            </a: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6770" y="2242770"/>
            <a:ext cx="4615230" cy="4615230"/>
          </a:xfrm>
          <a:prstGeom prst="rect">
            <a:avLst/>
          </a:prstGeom>
        </p:spPr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01203" y="1465672"/>
            <a:ext cx="11349821" cy="4943393"/>
          </a:xfrm>
        </p:spPr>
        <p:txBody>
          <a:bodyPr/>
          <a:lstStyle/>
          <a:p>
            <a:r>
              <a:rPr lang="en-GB" sz="3200" dirty="0" smtClean="0"/>
              <a:t>What do you think will happen when we add the bicarbonate of soda?</a:t>
            </a:r>
          </a:p>
          <a:p>
            <a:pPr marL="0" indent="0">
              <a:buNone/>
            </a:pPr>
            <a:endParaRPr lang="en-GB" sz="3200" dirty="0" smtClean="0"/>
          </a:p>
          <a:p>
            <a:r>
              <a:rPr lang="en-US" sz="3200" dirty="0" smtClean="0"/>
              <a:t>Why?</a:t>
            </a:r>
            <a:endParaRPr lang="en-GB" sz="3200" dirty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72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85219" y="0"/>
            <a:ext cx="6469211" cy="439896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9352" y="0"/>
            <a:ext cx="5829300" cy="4219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4219575"/>
            <a:ext cx="4410635" cy="344029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10636" y="4220093"/>
            <a:ext cx="2637907" cy="263790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97588" y="4678435"/>
            <a:ext cx="297600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hlinkClick r:id="rId6"/>
              </a:rPr>
              <a:t>https://www.google.co.uk/search?hl&amp;q=elephant+toothpaste+recipe+with+vinegar+and+baking+soda#kpvalbx=_XDYHZJDZNMbZgQa2-baoCg_46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1226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Conclusion:</a:t>
            </a:r>
            <a:endParaRPr lang="en-GB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3071" y="1450585"/>
            <a:ext cx="11604811" cy="3880773"/>
          </a:xfrm>
        </p:spPr>
        <p:txBody>
          <a:bodyPr>
            <a:noAutofit/>
          </a:bodyPr>
          <a:lstStyle/>
          <a:p>
            <a:r>
              <a:rPr lang="en-US" sz="3200" b="1" dirty="0" smtClean="0"/>
              <a:t>A </a:t>
            </a:r>
            <a:r>
              <a:rPr lang="en-US" sz="3200" b="1" dirty="0"/>
              <a:t>chemical reaction between vinegar and </a:t>
            </a:r>
            <a:r>
              <a:rPr lang="en-US" sz="3200" b="1" dirty="0" smtClean="0"/>
              <a:t>bicarbonate </a:t>
            </a:r>
            <a:r>
              <a:rPr lang="en-US" sz="3200" b="1" dirty="0" smtClean="0"/>
              <a:t>of soda releases </a:t>
            </a:r>
            <a:r>
              <a:rPr lang="en-US" sz="3200" b="1" dirty="0"/>
              <a:t>a gas called carbon dioxide. </a:t>
            </a:r>
            <a:endParaRPr lang="en-US" sz="3200" b="1" dirty="0" smtClean="0"/>
          </a:p>
          <a:p>
            <a:r>
              <a:rPr lang="en-US" sz="3200" b="1" dirty="0" smtClean="0"/>
              <a:t>Carbon </a:t>
            </a:r>
            <a:r>
              <a:rPr lang="en-US" sz="3200" b="1" dirty="0"/>
              <a:t>dioxide is the same type of gas used to make the carbonation in </a:t>
            </a:r>
            <a:r>
              <a:rPr lang="en-US" sz="3200" b="1" dirty="0" smtClean="0"/>
              <a:t>fizzy drinks. </a:t>
            </a:r>
          </a:p>
          <a:p>
            <a:r>
              <a:rPr lang="en-US" sz="3200" b="1" dirty="0" smtClean="0"/>
              <a:t>What </a:t>
            </a:r>
            <a:r>
              <a:rPr lang="en-US" sz="3200" b="1" dirty="0"/>
              <a:t>happens if you shake </a:t>
            </a:r>
            <a:r>
              <a:rPr lang="en-US" sz="3200" b="1" dirty="0" smtClean="0"/>
              <a:t>a fizzy drink? </a:t>
            </a:r>
          </a:p>
          <a:p>
            <a:r>
              <a:rPr lang="en-US" sz="3200" b="1" dirty="0" smtClean="0"/>
              <a:t>The </a:t>
            </a:r>
            <a:r>
              <a:rPr lang="en-US" sz="3200" b="1" dirty="0"/>
              <a:t>gas gets very excited and tries to spread out. </a:t>
            </a:r>
            <a:endParaRPr lang="en-US" sz="3200" b="1" dirty="0" smtClean="0"/>
          </a:p>
          <a:p>
            <a:r>
              <a:rPr lang="en-US" sz="3200" b="1" dirty="0" smtClean="0"/>
              <a:t>There </a:t>
            </a:r>
            <a:r>
              <a:rPr lang="en-US" sz="3200" b="1" dirty="0"/>
              <a:t>is not enough room in the bottle for the gas to spread out so it leaves through the opening very quickly, causing an eruption!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5491074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8361" y="502023"/>
            <a:ext cx="10686460" cy="1320800"/>
          </a:xfrm>
        </p:spPr>
        <p:txBody>
          <a:bodyPr/>
          <a:lstStyle/>
          <a:p>
            <a:r>
              <a:rPr lang="en-GB" dirty="0" smtClean="0"/>
              <a:t>Thank you for watching our science experiment!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13583" y="2085285"/>
            <a:ext cx="8596668" cy="3880773"/>
          </a:xfrm>
        </p:spPr>
        <p:txBody>
          <a:bodyPr>
            <a:normAutofit/>
          </a:bodyPr>
          <a:lstStyle/>
          <a:p>
            <a:pPr marL="3200400" lvl="7" indent="0">
              <a:buNone/>
            </a:pPr>
            <a:r>
              <a:rPr lang="en-GB" sz="3600" dirty="0" smtClean="0"/>
              <a:t>We hope you enjoyed it. 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970" y="3048449"/>
            <a:ext cx="343852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479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199</TotalTime>
  <Words>218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Trebuchet MS</vt:lpstr>
      <vt:lpstr>Wingdings</vt:lpstr>
      <vt:lpstr>Wingdings 3</vt:lpstr>
      <vt:lpstr>Facet</vt:lpstr>
      <vt:lpstr>Elephant toothpaste</vt:lpstr>
      <vt:lpstr>What you need to create Elephant Toothpaste? </vt:lpstr>
      <vt:lpstr>Method:</vt:lpstr>
      <vt:lpstr>Prediction: </vt:lpstr>
      <vt:lpstr>PowerPoint Presentation</vt:lpstr>
      <vt:lpstr>Conclusion:</vt:lpstr>
      <vt:lpstr>Thank you for watching our science experiment!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Elephant toothpaste</dc:title>
  <dc:creator>Class 6J</dc:creator>
  <cp:lastModifiedBy>jchilds1.302</cp:lastModifiedBy>
  <cp:revision>24</cp:revision>
  <dcterms:created xsi:type="dcterms:W3CDTF">2023-02-08T12:46:20Z</dcterms:created>
  <dcterms:modified xsi:type="dcterms:W3CDTF">2023-03-09T20:49:34Z</dcterms:modified>
</cp:coreProperties>
</file>