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7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43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6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74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8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4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0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1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5FC48F-FA23-41F7-9630-EE1E12970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852462-004D-4A50-B801-EEFD11B80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 Table </a:t>
            </a:r>
            <a:r>
              <a:rPr lang="en-GB" dirty="0" smtClean="0"/>
              <a:t>Quiz - 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To start the quiz you need to put this power point into presentation mode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Then once you have read these instructions you click through to the next slide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After clicking through to the next slide the timer starts automatically – you don’t need to click again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 You have 6 Seconds to answer each question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There is a 3 second pause between each question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Answer as many questions as you can IN YOUR HOME LEARNING BOOK</a:t>
            </a: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Leave a blank </a:t>
            </a:r>
            <a:r>
              <a:rPr lang="en-GB" sz="1400" dirty="0" smtClean="0">
                <a:solidFill>
                  <a:prstClr val="black"/>
                </a:solidFill>
              </a:rPr>
              <a:t>space if </a:t>
            </a:r>
            <a:r>
              <a:rPr lang="en-GB" sz="1400" dirty="0">
                <a:solidFill>
                  <a:prstClr val="black"/>
                </a:solidFill>
              </a:rPr>
              <a:t>you cannot answer any questions</a:t>
            </a:r>
          </a:p>
          <a:p>
            <a:pPr lvl="0">
              <a:buClr>
                <a:srgbClr val="B80E0F"/>
              </a:buClr>
            </a:pPr>
            <a:r>
              <a:rPr lang="en-GB" sz="1400" dirty="0" smtClean="0">
                <a:solidFill>
                  <a:prstClr val="black"/>
                </a:solidFill>
              </a:rPr>
              <a:t>There are 20 questions on your  2x 3x  4x  5x and 8x tables  including division</a:t>
            </a:r>
            <a:endParaRPr lang="en-GB" sz="1400" dirty="0">
              <a:solidFill>
                <a:prstClr val="black"/>
              </a:solidFill>
            </a:endParaRPr>
          </a:p>
          <a:p>
            <a:pPr lvl="0">
              <a:buClr>
                <a:srgbClr val="B80E0F"/>
              </a:buClr>
            </a:pPr>
            <a:r>
              <a:rPr lang="en-GB" sz="1400" dirty="0">
                <a:solidFill>
                  <a:prstClr val="black"/>
                </a:solidFill>
              </a:rPr>
              <a:t>The answers are on the last slide and you can come out of presentation mode to give you more time to check</a:t>
            </a:r>
            <a:endParaRPr lang="en-GB" sz="1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Q5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10 x 7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7063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Q6?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4778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Q6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3 x 4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4483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Q7?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1853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Q7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5 x 9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298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Q8?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3209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Q8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32 ÷ 4=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7847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Q9?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1525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Q9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2 x 8=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5640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Q10?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8755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5 x 7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6470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Q10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11 x 8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263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Q11?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931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Q11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8 x 6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949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Q12?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5759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Q12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3 x 12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40002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Q13?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0878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Q13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20 ÷ 2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3758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Q14?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7443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Q14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3 x 5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5585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Q15?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0416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Q2?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9349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Q15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12 x 8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40020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Q16?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7723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Q16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1 x 3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2373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Q17?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42242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Q17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10 x 4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3539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Q18?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9739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Q18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55 ÷ 5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5360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Q19?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3907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Q19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3 x 7=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1884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Q20?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0242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Q2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9 x 4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8723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Q20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5 x 5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0134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Test complete…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Well done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3020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ANSWERS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5 X 7 = 35                                            8.  32 ÷ 4 =  8                                 15. 12 X 8 =  96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9 X 4 = 36                                             9.   2 X 8 = 16                                  16.  1 X 3 = 3   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28 ÷ 4 = 7                                              10.  11 X 8 = 88                              17. 10 X  4 = 40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4 X 6 = 24                                               11.    8 X 6= 48                               18.  55 ÷ 5 = 11   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10 X 7 = 70                                            12.   3 X 12 = 36                                19.   3 x 7 = 21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3 X 4 = 12                                                13.   20 ÷ 2 = 10                                20.  5 </a:t>
            </a:r>
            <a:r>
              <a:rPr lang="en-US" sz="1800" smtClean="0"/>
              <a:t>X 5 = 25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5 X 9 = 45                                             14.  3 X 5 = 15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50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Q3?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8293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Q3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28 ÷ 4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8903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Q4?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5415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Q4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4 x 6 = 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5906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Ready for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 smtClean="0"/>
              <a:t>Q5?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314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157</TotalTime>
  <Words>456</Words>
  <Application>Microsoft Office PowerPoint</Application>
  <PresentationFormat>Widescreen</PresentationFormat>
  <Paragraphs>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Impact</vt:lpstr>
      <vt:lpstr>Main Event</vt:lpstr>
      <vt:lpstr>Times Table Quiz - instructions</vt:lpstr>
      <vt:lpstr>Q1</vt:lpstr>
      <vt:lpstr>Ready for</vt:lpstr>
      <vt:lpstr>Q2</vt:lpstr>
      <vt:lpstr>Ready for</vt:lpstr>
      <vt:lpstr>Q3</vt:lpstr>
      <vt:lpstr>Ready for</vt:lpstr>
      <vt:lpstr>Q4</vt:lpstr>
      <vt:lpstr>Ready for</vt:lpstr>
      <vt:lpstr>Q5</vt:lpstr>
      <vt:lpstr>Ready for</vt:lpstr>
      <vt:lpstr>Q6</vt:lpstr>
      <vt:lpstr>Ready for</vt:lpstr>
      <vt:lpstr>Q7</vt:lpstr>
      <vt:lpstr>Ready for</vt:lpstr>
      <vt:lpstr>Q8</vt:lpstr>
      <vt:lpstr>Ready for</vt:lpstr>
      <vt:lpstr>Q9</vt:lpstr>
      <vt:lpstr>Ready for</vt:lpstr>
      <vt:lpstr>Q10</vt:lpstr>
      <vt:lpstr>Ready for</vt:lpstr>
      <vt:lpstr>Q11</vt:lpstr>
      <vt:lpstr>Ready for</vt:lpstr>
      <vt:lpstr>Q12</vt:lpstr>
      <vt:lpstr>Ready for</vt:lpstr>
      <vt:lpstr>Q13</vt:lpstr>
      <vt:lpstr>Ready for</vt:lpstr>
      <vt:lpstr>Q14</vt:lpstr>
      <vt:lpstr>Ready for</vt:lpstr>
      <vt:lpstr>Q15</vt:lpstr>
      <vt:lpstr>Ready for</vt:lpstr>
      <vt:lpstr>Q16</vt:lpstr>
      <vt:lpstr>Ready for</vt:lpstr>
      <vt:lpstr>Q17</vt:lpstr>
      <vt:lpstr>Ready for</vt:lpstr>
      <vt:lpstr>Q18</vt:lpstr>
      <vt:lpstr>Ready for</vt:lpstr>
      <vt:lpstr>Q19</vt:lpstr>
      <vt:lpstr>Ready for</vt:lpstr>
      <vt:lpstr>Q20</vt:lpstr>
      <vt:lpstr>Test complete…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Table Quiz</dc:title>
  <dc:creator>Nikhil Glazelle</dc:creator>
  <cp:lastModifiedBy>Karen Margolis</cp:lastModifiedBy>
  <cp:revision>33</cp:revision>
  <dcterms:created xsi:type="dcterms:W3CDTF">2018-11-19T12:37:06Z</dcterms:created>
  <dcterms:modified xsi:type="dcterms:W3CDTF">2020-07-06T14:19:31Z</dcterms:modified>
</cp:coreProperties>
</file>