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261C3-992A-488A-A544-19C3B15B3F53}" type="datetimeFigureOut">
              <a:rPr lang="en-GB" smtClean="0"/>
              <a:t>08/01/2020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6535-B242-46CF-A564-58CE8AD2C8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445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261C3-992A-488A-A544-19C3B15B3F53}" type="datetimeFigureOut">
              <a:rPr lang="en-GB" smtClean="0"/>
              <a:t>08/01/2020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6535-B242-46CF-A564-58CE8AD2C8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043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261C3-992A-488A-A544-19C3B15B3F53}" type="datetimeFigureOut">
              <a:rPr lang="en-GB" smtClean="0"/>
              <a:t>08/01/2020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6535-B242-46CF-A564-58CE8AD2C8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883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261C3-992A-488A-A544-19C3B15B3F53}" type="datetimeFigureOut">
              <a:rPr lang="en-GB" smtClean="0"/>
              <a:t>08/01/2020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6535-B242-46CF-A564-58CE8AD2C8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661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261C3-992A-488A-A544-19C3B15B3F53}" type="datetimeFigureOut">
              <a:rPr lang="en-GB" smtClean="0"/>
              <a:t>08/01/2020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6535-B242-46CF-A564-58CE8AD2C8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714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261C3-992A-488A-A544-19C3B15B3F53}" type="datetimeFigureOut">
              <a:rPr lang="en-GB" smtClean="0"/>
              <a:t>08/01/2020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6535-B242-46CF-A564-58CE8AD2C8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014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261C3-992A-488A-A544-19C3B15B3F53}" type="datetimeFigureOut">
              <a:rPr lang="en-GB" smtClean="0"/>
              <a:t>08/01/2020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6535-B242-46CF-A564-58CE8AD2C8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799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261C3-992A-488A-A544-19C3B15B3F53}" type="datetimeFigureOut">
              <a:rPr lang="en-GB" smtClean="0"/>
              <a:t>08/01/2020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6535-B242-46CF-A564-58CE8AD2C8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303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261C3-992A-488A-A544-19C3B15B3F53}" type="datetimeFigureOut">
              <a:rPr lang="en-GB" smtClean="0"/>
              <a:t>08/01/2020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6535-B242-46CF-A564-58CE8AD2C8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848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261C3-992A-488A-A544-19C3B15B3F53}" type="datetimeFigureOut">
              <a:rPr lang="en-GB" smtClean="0"/>
              <a:t>08/01/2020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6535-B242-46CF-A564-58CE8AD2C8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52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261C3-992A-488A-A544-19C3B15B3F53}" type="datetimeFigureOut">
              <a:rPr lang="en-GB" smtClean="0"/>
              <a:t>08/01/2020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6535-B242-46CF-A564-58CE8AD2C8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539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261C3-992A-488A-A544-19C3B15B3F53}" type="datetimeFigureOut">
              <a:rPr lang="en-GB" smtClean="0"/>
              <a:t>08/01/2020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E6535-B242-46CF-A564-58CE8AD2C8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607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Egyptian song for Year 3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28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76470" y="346327"/>
            <a:ext cx="5239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Comic Sans MS"/>
                <a:cs typeface="Comic Sans MS"/>
              </a:rPr>
              <a:t>Tutankhamun</a:t>
            </a:r>
            <a:r>
              <a:rPr lang="en-US" sz="4000" b="1" dirty="0" smtClean="0">
                <a:latin typeface="Comic Sans MS"/>
                <a:cs typeface="Comic Sans MS"/>
              </a:rPr>
              <a:t>!</a:t>
            </a:r>
            <a:endParaRPr lang="en-US" sz="4000" b="1" dirty="0">
              <a:latin typeface="Comic Sans MS"/>
              <a:cs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9723" y="1183284"/>
            <a:ext cx="10492553" cy="6093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/>
                <a:cs typeface="Comic Sans MS"/>
              </a:rPr>
              <a:t>Many years ago, in the land of the Pharaohs,</a:t>
            </a:r>
            <a:br>
              <a:rPr lang="en-US" sz="2400" dirty="0" smtClean="0">
                <a:latin typeface="Comic Sans MS"/>
                <a:cs typeface="Comic Sans MS"/>
              </a:rPr>
            </a:br>
            <a:r>
              <a:rPr lang="en-US" sz="2400" dirty="0" smtClean="0">
                <a:latin typeface="Comic Sans MS"/>
                <a:cs typeface="Comic Sans MS"/>
              </a:rPr>
              <a:t>A young boy lived, not yet fully grown.</a:t>
            </a:r>
            <a:br>
              <a:rPr lang="en-US" sz="2400" dirty="0" smtClean="0">
                <a:latin typeface="Comic Sans MS"/>
                <a:cs typeface="Comic Sans MS"/>
              </a:rPr>
            </a:br>
            <a:r>
              <a:rPr lang="en-US" sz="2400" dirty="0" smtClean="0">
                <a:latin typeface="Comic Sans MS"/>
                <a:cs typeface="Comic Sans MS"/>
              </a:rPr>
              <a:t>Many years ago, Egypt needed a ruler,</a:t>
            </a:r>
            <a:br>
              <a:rPr lang="en-US" sz="2400" dirty="0" smtClean="0">
                <a:latin typeface="Comic Sans MS"/>
                <a:cs typeface="Comic Sans MS"/>
              </a:rPr>
            </a:br>
            <a:r>
              <a:rPr lang="en-US" sz="2400" dirty="0" smtClean="0">
                <a:latin typeface="Comic Sans MS"/>
                <a:cs typeface="Comic Sans MS"/>
              </a:rPr>
              <a:t>And </a:t>
            </a:r>
            <a:r>
              <a:rPr lang="en-US" sz="2400" dirty="0" err="1" smtClean="0">
                <a:latin typeface="Comic Sans MS"/>
                <a:cs typeface="Comic Sans MS"/>
              </a:rPr>
              <a:t>Tutankhamun</a:t>
            </a:r>
            <a:r>
              <a:rPr lang="en-US" sz="2400" dirty="0" smtClean="0">
                <a:latin typeface="Comic Sans MS"/>
                <a:cs typeface="Comic Sans MS"/>
              </a:rPr>
              <a:t> ascended the throne.</a:t>
            </a:r>
            <a:br>
              <a:rPr lang="en-US" sz="2400" dirty="0" smtClean="0">
                <a:latin typeface="Comic Sans MS"/>
                <a:cs typeface="Comic Sans MS"/>
              </a:rPr>
            </a:br>
            <a:r>
              <a:rPr lang="en-US" sz="2400" dirty="0" err="1" smtClean="0">
                <a:latin typeface="Comic Sans MS"/>
                <a:cs typeface="Comic Sans MS"/>
              </a:rPr>
              <a:t>Tutankhamun</a:t>
            </a:r>
            <a:r>
              <a:rPr lang="en-US" sz="2400" dirty="0" smtClean="0">
                <a:latin typeface="Comic Sans MS"/>
                <a:cs typeface="Comic Sans MS"/>
              </a:rPr>
              <a:t>, the nine-year-old king,</a:t>
            </a:r>
            <a:br>
              <a:rPr lang="en-US" sz="2400" dirty="0" smtClean="0">
                <a:latin typeface="Comic Sans MS"/>
                <a:cs typeface="Comic Sans MS"/>
              </a:rPr>
            </a:br>
            <a:r>
              <a:rPr lang="en-US" sz="2400" dirty="0" err="1" smtClean="0">
                <a:latin typeface="Comic Sans MS"/>
                <a:cs typeface="Comic Sans MS"/>
              </a:rPr>
              <a:t>Tutankhamun</a:t>
            </a:r>
            <a:r>
              <a:rPr lang="en-US" sz="2400" dirty="0" smtClean="0">
                <a:latin typeface="Comic Sans MS"/>
                <a:cs typeface="Comic Sans MS"/>
              </a:rPr>
              <a:t>, what will the future bring?</a:t>
            </a:r>
            <a:br>
              <a:rPr lang="en-US" sz="2400" dirty="0" smtClean="0">
                <a:latin typeface="Comic Sans MS"/>
                <a:cs typeface="Comic Sans MS"/>
              </a:rPr>
            </a:br>
            <a:endParaRPr lang="en-US" sz="2400" dirty="0" smtClean="0">
              <a:latin typeface="Comic Sans MS"/>
              <a:cs typeface="Comic Sans MS"/>
            </a:endParaRPr>
          </a:p>
          <a:p>
            <a:pPr algn="ctr"/>
            <a:r>
              <a:rPr lang="en-US" sz="2400" dirty="0" smtClean="0">
                <a:latin typeface="Comic Sans MS"/>
                <a:cs typeface="Comic Sans MS"/>
              </a:rPr>
              <a:t/>
            </a:r>
            <a:br>
              <a:rPr lang="en-US" sz="2400" dirty="0" smtClean="0">
                <a:latin typeface="Comic Sans MS"/>
                <a:cs typeface="Comic Sans MS"/>
              </a:rPr>
            </a:br>
            <a:r>
              <a:rPr lang="en-US" sz="2400" dirty="0" smtClean="0">
                <a:latin typeface="Comic Sans MS"/>
                <a:cs typeface="Comic Sans MS"/>
              </a:rPr>
              <a:t>Many years ago in the land of the Pharaohs, the young king said:</a:t>
            </a:r>
            <a:br>
              <a:rPr lang="en-US" sz="2400" dirty="0" smtClean="0">
                <a:latin typeface="Comic Sans MS"/>
                <a:cs typeface="Comic Sans MS"/>
              </a:rPr>
            </a:br>
            <a:r>
              <a:rPr lang="en-US" sz="2400" dirty="0" smtClean="0">
                <a:latin typeface="Comic Sans MS"/>
                <a:cs typeface="Comic Sans MS"/>
              </a:rPr>
              <a:t>‘Who will be my Queen?’</a:t>
            </a:r>
            <a:br>
              <a:rPr lang="en-US" sz="2400" dirty="0" smtClean="0">
                <a:latin typeface="Comic Sans MS"/>
                <a:cs typeface="Comic Sans MS"/>
              </a:rPr>
            </a:br>
            <a:r>
              <a:rPr lang="en-US" sz="2400" dirty="0" smtClean="0">
                <a:latin typeface="Comic Sans MS"/>
                <a:cs typeface="Comic Sans MS"/>
              </a:rPr>
              <a:t>Many years ago, he chose </a:t>
            </a:r>
            <a:r>
              <a:rPr lang="en-US" sz="2400" dirty="0" err="1" smtClean="0">
                <a:latin typeface="Comic Sans MS"/>
                <a:cs typeface="Comic Sans MS"/>
              </a:rPr>
              <a:t>Ankhesenamun</a:t>
            </a:r>
            <a:r>
              <a:rPr lang="en-US" sz="2400" dirty="0" smtClean="0">
                <a:latin typeface="Comic Sans MS"/>
                <a:cs typeface="Comic Sans MS"/>
              </a:rPr>
              <a:t>,</a:t>
            </a:r>
            <a:br>
              <a:rPr lang="en-US" sz="2400" dirty="0" smtClean="0">
                <a:latin typeface="Comic Sans MS"/>
                <a:cs typeface="Comic Sans MS"/>
              </a:rPr>
            </a:br>
            <a:r>
              <a:rPr lang="en-US" sz="2400" dirty="0" smtClean="0">
                <a:latin typeface="Comic Sans MS"/>
                <a:cs typeface="Comic Sans MS"/>
              </a:rPr>
              <a:t>The bride to be was only thirteen!</a:t>
            </a:r>
            <a:br>
              <a:rPr lang="en-US" sz="2400" dirty="0" smtClean="0">
                <a:latin typeface="Comic Sans MS"/>
                <a:cs typeface="Comic Sans MS"/>
              </a:rPr>
            </a:br>
            <a:r>
              <a:rPr lang="en-US" sz="2400" dirty="0" smtClean="0">
                <a:latin typeface="Comic Sans MS"/>
                <a:cs typeface="Comic Sans MS"/>
              </a:rPr>
              <a:t>Tutankhamun, the nine-year-old king,</a:t>
            </a:r>
            <a:br>
              <a:rPr lang="en-US" sz="2400" dirty="0" smtClean="0">
                <a:latin typeface="Comic Sans MS"/>
                <a:cs typeface="Comic Sans MS"/>
              </a:rPr>
            </a:br>
            <a:r>
              <a:rPr lang="en-US" sz="2400" dirty="0" smtClean="0">
                <a:latin typeface="Comic Sans MS"/>
                <a:cs typeface="Comic Sans MS"/>
              </a:rPr>
              <a:t>Tutankhamun, what will the future bring?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497D6D7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52225" y="103733"/>
            <a:ext cx="609600" cy="609600"/>
          </a:xfrm>
          <a:prstGeom prst="rect">
            <a:avLst/>
          </a:prstGeom>
        </p:spPr>
      </p:pic>
      <p:pic>
        <p:nvPicPr>
          <p:cNvPr id="6" name="2B78341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7785" y="5267504"/>
            <a:ext cx="6096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911205" y="795583"/>
            <a:ext cx="1691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Backing with singing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877104"/>
            <a:ext cx="1691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Backing without singing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909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 numSld="999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7913" y="428179"/>
            <a:ext cx="10405956" cy="6001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Comic Sans MS"/>
                <a:cs typeface="Comic Sans MS"/>
              </a:rPr>
              <a:t>Now, for ten years he reigned over Egypt,</a:t>
            </a:r>
            <a:br>
              <a:rPr lang="en-US" sz="2400" dirty="0" smtClean="0">
                <a:latin typeface="Comic Sans MS"/>
                <a:cs typeface="Comic Sans MS"/>
              </a:rPr>
            </a:br>
            <a:r>
              <a:rPr lang="en-US" sz="2400" dirty="0" smtClean="0">
                <a:latin typeface="Comic Sans MS"/>
                <a:cs typeface="Comic Sans MS"/>
              </a:rPr>
              <a:t>But the boy-king was frail, and he died.</a:t>
            </a:r>
            <a:br>
              <a:rPr lang="en-US" sz="2400" dirty="0" smtClean="0">
                <a:latin typeface="Comic Sans MS"/>
                <a:cs typeface="Comic Sans MS"/>
              </a:rPr>
            </a:br>
            <a:r>
              <a:rPr lang="en-US" sz="2400" dirty="0" smtClean="0">
                <a:latin typeface="Comic Sans MS"/>
                <a:cs typeface="Comic Sans MS"/>
              </a:rPr>
              <a:t>He was buried, along with his treasure.</a:t>
            </a:r>
            <a:br>
              <a:rPr lang="en-US" sz="2400" dirty="0" smtClean="0">
                <a:latin typeface="Comic Sans MS"/>
                <a:cs typeface="Comic Sans MS"/>
              </a:rPr>
            </a:br>
            <a:r>
              <a:rPr lang="en-US" sz="2400" dirty="0" smtClean="0">
                <a:latin typeface="Comic Sans MS"/>
                <a:cs typeface="Comic Sans MS"/>
              </a:rPr>
              <a:t>More than three </a:t>
            </a:r>
            <a:r>
              <a:rPr lang="en-US" sz="2400" smtClean="0">
                <a:latin typeface="Comic Sans MS"/>
                <a:cs typeface="Comic Sans MS"/>
              </a:rPr>
              <a:t>thousand years passed</a:t>
            </a:r>
            <a:r>
              <a:rPr lang="en-US" sz="2400" dirty="0" smtClean="0">
                <a:latin typeface="Comic Sans MS"/>
                <a:cs typeface="Comic Sans MS"/>
              </a:rPr>
              <a:t>, </a:t>
            </a:r>
            <a:br>
              <a:rPr lang="en-US" sz="2400" dirty="0" smtClean="0">
                <a:latin typeface="Comic Sans MS"/>
                <a:cs typeface="Comic Sans MS"/>
              </a:rPr>
            </a:br>
            <a:r>
              <a:rPr lang="en-US" sz="2400" dirty="0" smtClean="0">
                <a:latin typeface="Comic Sans MS"/>
                <a:cs typeface="Comic Sans MS"/>
              </a:rPr>
              <a:t>The tomb was forgotten,</a:t>
            </a:r>
            <a:br>
              <a:rPr lang="en-US" sz="2400" dirty="0" smtClean="0">
                <a:latin typeface="Comic Sans MS"/>
                <a:cs typeface="Comic Sans MS"/>
              </a:rPr>
            </a:br>
            <a:r>
              <a:rPr lang="en-US" sz="2400" dirty="0" smtClean="0">
                <a:latin typeface="Comic Sans MS"/>
                <a:cs typeface="Comic Sans MS"/>
              </a:rPr>
              <a:t>With the secrets of the Pharaoh inside ...</a:t>
            </a:r>
            <a:br>
              <a:rPr lang="en-US" sz="2400" dirty="0" smtClean="0">
                <a:latin typeface="Comic Sans MS"/>
                <a:cs typeface="Comic Sans MS"/>
              </a:rPr>
            </a:br>
            <a:endParaRPr lang="en-US" sz="2400" dirty="0" smtClean="0">
              <a:latin typeface="Comic Sans MS"/>
              <a:cs typeface="Comic Sans MS"/>
            </a:endParaRPr>
          </a:p>
          <a:p>
            <a:pPr algn="ctr"/>
            <a:r>
              <a:rPr lang="en-US" sz="2400" dirty="0" smtClean="0">
                <a:latin typeface="Comic Sans MS"/>
                <a:cs typeface="Comic Sans MS"/>
              </a:rPr>
              <a:t/>
            </a:r>
            <a:br>
              <a:rPr lang="en-US" sz="2400" dirty="0" smtClean="0">
                <a:latin typeface="Comic Sans MS"/>
                <a:cs typeface="Comic Sans MS"/>
              </a:rPr>
            </a:br>
            <a:r>
              <a:rPr lang="en-US" sz="2400" dirty="0" smtClean="0">
                <a:latin typeface="Comic Sans MS"/>
                <a:cs typeface="Comic Sans MS"/>
              </a:rPr>
              <a:t>In nineteen-twenty-two, Carter made a </a:t>
            </a:r>
            <a:r>
              <a:rPr lang="en-US" sz="2400" dirty="0" err="1" smtClean="0">
                <a:latin typeface="Comic Sans MS"/>
                <a:cs typeface="Comic Sans MS"/>
              </a:rPr>
              <a:t>discov’ry</a:t>
            </a:r>
            <a:r>
              <a:rPr lang="en-US" sz="2400" dirty="0" smtClean="0">
                <a:latin typeface="Comic Sans MS"/>
                <a:cs typeface="Comic Sans MS"/>
              </a:rPr>
              <a:t>: </a:t>
            </a:r>
            <a:br>
              <a:rPr lang="en-US" sz="2400" dirty="0" smtClean="0">
                <a:latin typeface="Comic Sans MS"/>
                <a:cs typeface="Comic Sans MS"/>
              </a:rPr>
            </a:br>
            <a:r>
              <a:rPr lang="en-US" sz="2400" dirty="0" smtClean="0">
                <a:latin typeface="Comic Sans MS"/>
                <a:cs typeface="Comic Sans MS"/>
              </a:rPr>
              <a:t>King </a:t>
            </a:r>
            <a:r>
              <a:rPr lang="en-US" sz="2400" dirty="0" err="1" smtClean="0">
                <a:latin typeface="Comic Sans MS"/>
                <a:cs typeface="Comic Sans MS"/>
              </a:rPr>
              <a:t>Tut’s</a:t>
            </a:r>
            <a:r>
              <a:rPr lang="en-US" sz="2400" dirty="0" smtClean="0">
                <a:latin typeface="Comic Sans MS"/>
                <a:cs typeface="Comic Sans MS"/>
              </a:rPr>
              <a:t> tomb, buried in the sand.</a:t>
            </a:r>
            <a:br>
              <a:rPr lang="en-US" sz="2400" dirty="0" smtClean="0">
                <a:latin typeface="Comic Sans MS"/>
                <a:cs typeface="Comic Sans MS"/>
              </a:rPr>
            </a:br>
            <a:r>
              <a:rPr lang="en-US" sz="2400" dirty="0" smtClean="0">
                <a:latin typeface="Comic Sans MS"/>
                <a:cs typeface="Comic Sans MS"/>
              </a:rPr>
              <a:t>Suddenly the world knew his face and his name:</a:t>
            </a:r>
            <a:br>
              <a:rPr lang="en-US" sz="2400" dirty="0" smtClean="0">
                <a:latin typeface="Comic Sans MS"/>
                <a:cs typeface="Comic Sans MS"/>
              </a:rPr>
            </a:br>
            <a:r>
              <a:rPr lang="en-US" sz="2400" dirty="0" smtClean="0">
                <a:latin typeface="Comic Sans MS"/>
                <a:cs typeface="Comic Sans MS"/>
              </a:rPr>
              <a:t>The most famous Pharaoh in all of the land!</a:t>
            </a:r>
            <a:br>
              <a:rPr lang="en-US" sz="2400" dirty="0" smtClean="0">
                <a:latin typeface="Comic Sans MS"/>
                <a:cs typeface="Comic Sans MS"/>
              </a:rPr>
            </a:br>
            <a:r>
              <a:rPr lang="en-US" sz="2400" dirty="0" err="1" smtClean="0">
                <a:latin typeface="Comic Sans MS"/>
                <a:cs typeface="Comic Sans MS"/>
              </a:rPr>
              <a:t>Tutankhamun</a:t>
            </a:r>
            <a:r>
              <a:rPr lang="en-US" sz="2400" dirty="0" smtClean="0">
                <a:latin typeface="Comic Sans MS"/>
                <a:cs typeface="Comic Sans MS"/>
              </a:rPr>
              <a:t>, the nine-year-old king,</a:t>
            </a:r>
            <a:br>
              <a:rPr lang="en-US" sz="2400" dirty="0" smtClean="0">
                <a:latin typeface="Comic Sans MS"/>
                <a:cs typeface="Comic Sans MS"/>
              </a:rPr>
            </a:br>
            <a:r>
              <a:rPr lang="en-US" sz="2400" dirty="0" err="1" smtClean="0">
                <a:latin typeface="Comic Sans MS"/>
                <a:cs typeface="Comic Sans MS"/>
              </a:rPr>
              <a:t>Tutankhamun</a:t>
            </a:r>
            <a:r>
              <a:rPr lang="en-US" sz="2400" dirty="0" smtClean="0">
                <a:latin typeface="Comic Sans MS"/>
                <a:cs typeface="Comic Sans MS"/>
              </a:rPr>
              <a:t>, what will the future bring?</a:t>
            </a:r>
            <a:br>
              <a:rPr lang="en-US" sz="2400" dirty="0" smtClean="0">
                <a:latin typeface="Comic Sans MS"/>
                <a:cs typeface="Comic Sans MS"/>
              </a:rPr>
            </a:br>
            <a:r>
              <a:rPr lang="en-US" sz="2400" dirty="0" err="1" smtClean="0">
                <a:latin typeface="Comic Sans MS"/>
                <a:cs typeface="Comic Sans MS"/>
              </a:rPr>
              <a:t>Tutankhamun</a:t>
            </a:r>
            <a:r>
              <a:rPr lang="en-US" sz="2400" dirty="0" smtClean="0">
                <a:latin typeface="Comic Sans MS"/>
                <a:cs typeface="Comic Sans MS"/>
              </a:rPr>
              <a:t>, the nine-year-old king,</a:t>
            </a:r>
            <a:br>
              <a:rPr lang="en-US" sz="2400" dirty="0" smtClean="0">
                <a:latin typeface="Comic Sans MS"/>
                <a:cs typeface="Comic Sans MS"/>
              </a:rPr>
            </a:br>
            <a:r>
              <a:rPr lang="en-US" sz="2400" dirty="0" err="1" smtClean="0">
                <a:latin typeface="Comic Sans MS"/>
                <a:cs typeface="Comic Sans MS"/>
              </a:rPr>
              <a:t>Tutankhamun</a:t>
            </a:r>
            <a:r>
              <a:rPr lang="en-US" sz="2400" dirty="0" smtClean="0">
                <a:latin typeface="Comic Sans MS"/>
                <a:cs typeface="Comic Sans MS"/>
              </a:rPr>
              <a:t>, what will the future bring?</a:t>
            </a:r>
          </a:p>
        </p:txBody>
      </p:sp>
    </p:spTree>
    <p:extLst>
      <p:ext uri="{BB962C8B-B14F-4D97-AF65-F5344CB8AC3E}">
        <p14:creationId xmlns:p14="http://schemas.microsoft.com/office/powerpoint/2010/main" val="39201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34</Words>
  <Application>Microsoft Office PowerPoint</Application>
  <PresentationFormat>Widescreen</PresentationFormat>
  <Paragraphs>9</Paragraphs>
  <Slides>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Comic Sans MS</vt:lpstr>
      <vt:lpstr>Office Theme</vt:lpstr>
      <vt:lpstr>Egyptian song for Year 3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Egyptian song for Year 3</dc:title>
  <dc:creator>ebaker31.208</dc:creator>
  <cp:lastModifiedBy>Isabel Clarke</cp:lastModifiedBy>
  <cp:revision>5</cp:revision>
  <dcterms:created xsi:type="dcterms:W3CDTF">2015-02-25T17:24:58Z</dcterms:created>
  <dcterms:modified xsi:type="dcterms:W3CDTF">2020-01-08T07:54:19Z</dcterms:modified>
</cp:coreProperties>
</file>