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61" r:id="rId5"/>
    <p:sldId id="263" r:id="rId6"/>
    <p:sldId id="264" r:id="rId7"/>
    <p:sldId id="262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DA6-F4DE-4EFF-937C-1DF3CED132B6}" type="datetimeFigureOut">
              <a:rPr lang="en-GB" smtClean="0"/>
              <a:pPr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16C-0F43-4710-BE06-C5FAFD261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14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DA6-F4DE-4EFF-937C-1DF3CED132B6}" type="datetimeFigureOut">
              <a:rPr lang="en-GB" smtClean="0"/>
              <a:pPr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16C-0F43-4710-BE06-C5FAFD261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3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DA6-F4DE-4EFF-937C-1DF3CED132B6}" type="datetimeFigureOut">
              <a:rPr lang="en-GB" smtClean="0"/>
              <a:pPr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16C-0F43-4710-BE06-C5FAFD261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3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DA6-F4DE-4EFF-937C-1DF3CED132B6}" type="datetimeFigureOut">
              <a:rPr lang="en-GB" smtClean="0"/>
              <a:pPr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16C-0F43-4710-BE06-C5FAFD261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58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DA6-F4DE-4EFF-937C-1DF3CED132B6}" type="datetimeFigureOut">
              <a:rPr lang="en-GB" smtClean="0"/>
              <a:pPr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16C-0F43-4710-BE06-C5FAFD261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37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DA6-F4DE-4EFF-937C-1DF3CED132B6}" type="datetimeFigureOut">
              <a:rPr lang="en-GB" smtClean="0"/>
              <a:pPr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16C-0F43-4710-BE06-C5FAFD261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98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DA6-F4DE-4EFF-937C-1DF3CED132B6}" type="datetimeFigureOut">
              <a:rPr lang="en-GB" smtClean="0"/>
              <a:pPr/>
              <a:t>10/02/2020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16C-0F43-4710-BE06-C5FAFD261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1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DA6-F4DE-4EFF-937C-1DF3CED132B6}" type="datetimeFigureOut">
              <a:rPr lang="en-GB" smtClean="0"/>
              <a:pPr/>
              <a:t>10/02/2020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16C-0F43-4710-BE06-C5FAFD261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79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DA6-F4DE-4EFF-937C-1DF3CED132B6}" type="datetimeFigureOut">
              <a:rPr lang="en-GB" smtClean="0"/>
              <a:pPr/>
              <a:t>10/02/2020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16C-0F43-4710-BE06-C5FAFD261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1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DA6-F4DE-4EFF-937C-1DF3CED132B6}" type="datetimeFigureOut">
              <a:rPr lang="en-GB" smtClean="0"/>
              <a:pPr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16C-0F43-4710-BE06-C5FAFD261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8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DA6-F4DE-4EFF-937C-1DF3CED132B6}" type="datetimeFigureOut">
              <a:rPr lang="en-GB" smtClean="0"/>
              <a:pPr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16C-0F43-4710-BE06-C5FAFD261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69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0DA6-F4DE-4EFF-937C-1DF3CED132B6}" type="datetimeFigureOut">
              <a:rPr lang="en-GB" smtClean="0"/>
              <a:pPr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A116C-0F43-4710-BE06-C5FAFD261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44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m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45893337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localhost\Users\tigz\Downloads\SOS%20From%20the%20Kids%20-%20SOS%20From%20the%20Kids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115" y="331895"/>
            <a:ext cx="11372945" cy="5487123"/>
          </a:xfrm>
        </p:spPr>
        <p:txBody>
          <a:bodyPr>
            <a:normAutofit/>
          </a:bodyPr>
          <a:lstStyle/>
          <a:p>
            <a:r>
              <a:rPr lang="en-GB" b="1" dirty="0" smtClean="0"/>
              <a:t>Environment Assembly Songs </a:t>
            </a:r>
            <a:br>
              <a:rPr lang="en-GB" b="1" dirty="0" smtClean="0"/>
            </a:br>
            <a:r>
              <a:rPr lang="en-GB" b="1" dirty="0" smtClean="0"/>
              <a:t> </a:t>
            </a:r>
            <a:br>
              <a:rPr lang="en-GB" b="1" dirty="0" smtClean="0"/>
            </a:br>
            <a:r>
              <a:rPr lang="en-GB" sz="4800" b="1" dirty="0" smtClean="0"/>
              <a:t>“In the Bin”</a:t>
            </a:r>
            <a:br>
              <a:rPr lang="en-GB" sz="4800" b="1" dirty="0" smtClean="0"/>
            </a:br>
            <a:r>
              <a:rPr lang="en-GB" sz="4800" b="1" dirty="0" smtClean="0"/>
              <a:t>&amp;</a:t>
            </a:r>
            <a:br>
              <a:rPr lang="en-GB" sz="4800" b="1" dirty="0" smtClean="0"/>
            </a:br>
            <a:r>
              <a:rPr lang="en-GB" sz="4800" b="1" dirty="0" smtClean="0"/>
              <a:t>“SOS from the Kids”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58046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363" y="595434"/>
            <a:ext cx="10622447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mic Sans MS"/>
                <a:cs typeface="Comic Sans MS"/>
              </a:rPr>
              <a:t>This is an SOS from the kids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All the grown ups take note of this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Wake up and see that you must make a change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The riches you seek will all be washed away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This is an SOS from the kids </a:t>
            </a:r>
          </a:p>
          <a:p>
            <a:pPr algn="ctr"/>
            <a:endParaRPr lang="en-US" sz="2800" dirty="0" smtClean="0">
              <a:latin typeface="Comic Sans MS"/>
              <a:cs typeface="Comic Sans MS"/>
            </a:endParaRP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Please change the story, re-write the plot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This beautiful earth, can not be lost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Stop hurting our planet, like you don’t care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There’s only one world, for us to share </a:t>
            </a:r>
          </a:p>
          <a:p>
            <a:pPr algn="ctr"/>
            <a:endParaRPr lang="en-US" sz="2800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634" y="768441"/>
            <a:ext cx="10838937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mic Sans MS"/>
                <a:cs typeface="Comic Sans MS"/>
              </a:rPr>
              <a:t>Don’t listen to the fat cats, they only want their cream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Always needing oil for feeding their machines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We must care about the animals; care about the trees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I'll need help from you, you'll get help from me! </a:t>
            </a:r>
          </a:p>
          <a:p>
            <a:pPr algn="ctr"/>
            <a:endParaRPr lang="en-US" sz="2800" dirty="0" smtClean="0">
              <a:latin typeface="Comic Sans MS"/>
              <a:cs typeface="Comic Sans MS"/>
            </a:endParaRP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Please change the story, re-write the plot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This beautiful earth, can not be lost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Stop hurting our planet, like you don’t care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There’s only one world, for us to share </a:t>
            </a:r>
          </a:p>
          <a:p>
            <a:pPr algn="ctr"/>
            <a:endParaRPr lang="en-US" sz="2800" dirty="0" smtClean="0">
              <a:latin typeface="Comic Sans MS"/>
              <a:cs typeface="Comic Sans MS"/>
            </a:endParaRP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This is an SOS from the kids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You can do better than this</a:t>
            </a:r>
            <a:endParaRPr lang="en-GB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529" y="2190923"/>
            <a:ext cx="10626977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500" b="1" u="sng" dirty="0" smtClean="0">
                <a:latin typeface="Comic Sans MS" panose="030F0702030302020204" pitchFamily="66" charset="0"/>
              </a:rPr>
              <a:t>In the bin (7 million tons)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131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In the bin (7 million tonnes)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i="1" dirty="0" smtClean="0">
                <a:latin typeface="Comic Sans MS" panose="030F0702030302020204" pitchFamily="66" charset="0"/>
              </a:rPr>
              <a:t>Chorus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We all love food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We love lots of different tastes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But we buy much more than we can eat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And let it go to waste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We all love food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Oh but let this fact sink in: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7 million tons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7 million tons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More than 7 million tons a year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Goes in the bin!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06 In the b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2130" y="259845"/>
            <a:ext cx="609600" cy="609600"/>
          </a:xfrm>
          <a:prstGeom prst="rect">
            <a:avLst/>
          </a:prstGeom>
        </p:spPr>
      </p:pic>
      <p:pic>
        <p:nvPicPr>
          <p:cNvPr id="4" name="25 In the bin B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39383" y="235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580607"/>
            <a:ext cx="121919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 smtClean="0">
                <a:latin typeface="Comic Sans MS" panose="030F0702030302020204" pitchFamily="66" charset="0"/>
              </a:rPr>
              <a:t>Just think, what would it look like all in one big pile?</a:t>
            </a:r>
          </a:p>
          <a:p>
            <a:pPr algn="ctr">
              <a:lnSpc>
                <a:spcPct val="150000"/>
              </a:lnSpc>
            </a:pPr>
            <a:r>
              <a:rPr lang="en-GB" sz="2800" b="1" dirty="0" smtClean="0">
                <a:latin typeface="Comic Sans MS" panose="030F0702030302020204" pitchFamily="66" charset="0"/>
              </a:rPr>
              <a:t>An enormous smelly mountain going on for miles and miles.</a:t>
            </a:r>
          </a:p>
          <a:p>
            <a:pPr algn="ctr">
              <a:lnSpc>
                <a:spcPct val="150000"/>
              </a:lnSpc>
            </a:pPr>
            <a:r>
              <a:rPr lang="en-GB" sz="2800" b="1" dirty="0" smtClean="0">
                <a:latin typeface="Comic Sans MS" panose="030F0702030302020204" pitchFamily="66" charset="0"/>
              </a:rPr>
              <a:t>20 thousand tons every single day</a:t>
            </a:r>
          </a:p>
          <a:p>
            <a:pPr algn="ctr">
              <a:lnSpc>
                <a:spcPct val="150000"/>
              </a:lnSpc>
            </a:pPr>
            <a:r>
              <a:rPr lang="en-GB" sz="2800" b="1" dirty="0" smtClean="0">
                <a:latin typeface="Comic Sans MS" panose="030F0702030302020204" pitchFamily="66" charset="0"/>
              </a:rPr>
              <a:t>You could feed millions of people with the food we throw away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6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4006"/>
            <a:ext cx="12192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i="1" dirty="0" smtClean="0">
                <a:latin typeface="Comic Sans MS" panose="030F0702030302020204" pitchFamily="66" charset="0"/>
              </a:rPr>
              <a:t>Chorus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We all love food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We love lots of different tastes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But we buy much more than we can eat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And let it go to waste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We all love food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Oh but let this fact sink in: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7 million tons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7 million tons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More than 7 million tons a year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Goes in the bin!</a:t>
            </a:r>
          </a:p>
        </p:txBody>
      </p:sp>
    </p:spTree>
    <p:extLst>
      <p:ext uri="{BB962C8B-B14F-4D97-AF65-F5344CB8AC3E}">
        <p14:creationId xmlns:p14="http://schemas.microsoft.com/office/powerpoint/2010/main" val="36783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02062"/>
            <a:ext cx="12192000" cy="260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 smtClean="0">
                <a:latin typeface="Comic Sans MS" panose="030F0702030302020204" pitchFamily="66" charset="0"/>
              </a:rPr>
              <a:t>When half the world is hungry it just seems so unfair,</a:t>
            </a:r>
          </a:p>
          <a:p>
            <a:pPr algn="ctr">
              <a:lnSpc>
                <a:spcPct val="150000"/>
              </a:lnSpc>
            </a:pPr>
            <a:r>
              <a:rPr lang="en-GB" sz="2800" b="1" dirty="0" smtClean="0">
                <a:latin typeface="Comic Sans MS" panose="030F0702030302020204" pitchFamily="66" charset="0"/>
              </a:rPr>
              <a:t>We could all make a difference if we could only share.</a:t>
            </a:r>
          </a:p>
          <a:p>
            <a:pPr algn="ctr">
              <a:lnSpc>
                <a:spcPct val="150000"/>
              </a:lnSpc>
            </a:pPr>
            <a:r>
              <a:rPr lang="en-GB" sz="2800" b="1" dirty="0" smtClean="0">
                <a:latin typeface="Comic Sans MS" panose="030F0702030302020204" pitchFamily="66" charset="0"/>
              </a:rPr>
              <a:t>We all need to eat but we don’t need to waste,</a:t>
            </a:r>
          </a:p>
          <a:p>
            <a:pPr algn="ctr">
              <a:lnSpc>
                <a:spcPct val="150000"/>
              </a:lnSpc>
            </a:pPr>
            <a:r>
              <a:rPr lang="en-GB" sz="2800" b="1" dirty="0" smtClean="0">
                <a:latin typeface="Comic Sans MS" panose="030F0702030302020204" pitchFamily="66" charset="0"/>
              </a:rPr>
              <a:t>We should never take for granted the food that’s on our plate.</a:t>
            </a:r>
          </a:p>
        </p:txBody>
      </p:sp>
    </p:spTree>
    <p:extLst>
      <p:ext uri="{BB962C8B-B14F-4D97-AF65-F5344CB8AC3E}">
        <p14:creationId xmlns:p14="http://schemas.microsoft.com/office/powerpoint/2010/main" val="29284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9634"/>
            <a:ext cx="12192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smtClean="0">
                <a:latin typeface="Comic Sans MS" panose="030F0702030302020204" pitchFamily="66" charset="0"/>
              </a:rPr>
              <a:t>Chorus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We all love food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We love lots of different tastes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But we buy much more than we can eat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And let it go to waste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We all love food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Oh but let this fact sink in: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7 million tons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7 million tons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More than 7 million tons a year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7 million tons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7 million tons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More than 7 million tons a year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Goes in the bin!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5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6527" y="2335225"/>
            <a:ext cx="7978954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500" b="1" u="sng" dirty="0" smtClean="0">
                <a:latin typeface="Comic Sans MS"/>
                <a:cs typeface="Comic Sans MS"/>
              </a:rPr>
              <a:t>SOS from the Kids</a:t>
            </a:r>
            <a:endParaRPr lang="en-US" sz="6500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711" y="663794"/>
            <a:ext cx="1132964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omic Sans MS"/>
                <a:cs typeface="Comic Sans MS"/>
              </a:rPr>
              <a:t>SOS from the Kids</a:t>
            </a:r>
            <a:endParaRPr lang="en-US" sz="2800" dirty="0" smtClean="0">
              <a:latin typeface="Comic Sans MS"/>
              <a:cs typeface="Comic Sans MS"/>
            </a:endParaRP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This is an SOS from the kids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All the grown ups take note of this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We’re finding our voice, calling you out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You can’t leave the world in fire and drought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This is an SOS from the kids </a:t>
            </a:r>
          </a:p>
          <a:p>
            <a:pPr algn="ctr"/>
            <a:endParaRPr lang="en-US" sz="2800" dirty="0" smtClean="0">
              <a:latin typeface="Comic Sans MS"/>
              <a:cs typeface="Comic Sans MS"/>
            </a:endParaRP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Please change the story, re-write the plot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This beautiful earth, can not be lost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Stop hurting our planet, like you don’t care </a:t>
            </a:r>
          </a:p>
          <a:p>
            <a:pPr algn="ctr"/>
            <a:r>
              <a:rPr lang="en-US" sz="2800" dirty="0" smtClean="0">
                <a:latin typeface="Comic Sans MS"/>
                <a:cs typeface="Comic Sans MS"/>
              </a:rPr>
              <a:t>There’s only one world, for us to share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221" y="346327"/>
            <a:ext cx="308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https://vimeo.com/345893337</a:t>
            </a:r>
            <a:endParaRPr lang="en-GB" dirty="0"/>
          </a:p>
        </p:txBody>
      </p:sp>
      <p:pic>
        <p:nvPicPr>
          <p:cNvPr id="4" name="SOS From the Kids - SOS From the Ki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810072" y="404971"/>
            <a:ext cx="648522" cy="648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541</Words>
  <Application>Microsoft Office PowerPoint</Application>
  <PresentationFormat>Widescreen</PresentationFormat>
  <Paragraphs>86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Environment Assembly Songs    “In the Bin” &amp; “SOS from the Kids”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DPL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assembly songs  2018</dc:title>
  <dc:creator>Emily J. Baker</dc:creator>
  <cp:lastModifiedBy>Isabel Clarke</cp:lastModifiedBy>
  <cp:revision>10</cp:revision>
  <dcterms:created xsi:type="dcterms:W3CDTF">2020-02-02T20:21:10Z</dcterms:created>
  <dcterms:modified xsi:type="dcterms:W3CDTF">2020-02-10T16:11:26Z</dcterms:modified>
</cp:coreProperties>
</file>